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67" r:id="rId5"/>
    <p:sldId id="268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029200" y="24765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56300" y="2387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27700" y="3276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Peace Prayer Initiative</a:t>
            </a:r>
          </a:p>
          <a:p>
            <a:pPr algn="ctr">
              <a:buNone/>
            </a:pPr>
            <a:r>
              <a:rPr lang="en-US" dirty="0" smtClean="0"/>
              <a:t>Linking           </a:t>
            </a:r>
          </a:p>
          <a:p>
            <a:pPr algn="ctr">
              <a:buNone/>
            </a:pPr>
            <a:r>
              <a:rPr lang="en-US" dirty="0" smtClean="0"/>
              <a:t>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r>
              <a:rPr lang="en-US" sz="2000" dirty="0" smtClean="0"/>
              <a:t>School </a:t>
            </a:r>
            <a:r>
              <a:rPr lang="en-US" dirty="0" smtClean="0"/>
              <a:t>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Family  </a:t>
            </a:r>
            <a:r>
              <a:rPr lang="en-US" dirty="0" smtClean="0"/>
              <a:t>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</a:t>
            </a:r>
            <a:r>
              <a:rPr lang="en-US" sz="2000" dirty="0" smtClean="0"/>
              <a:t>  Church</a:t>
            </a: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To create </a:t>
            </a:r>
            <a:r>
              <a:rPr lang="en-US" b="1" dirty="0" smtClean="0">
                <a:solidFill>
                  <a:prstClr val="black"/>
                </a:solidFill>
              </a:rPr>
              <a:t>one</a:t>
            </a:r>
            <a:r>
              <a:rPr lang="en-US" dirty="0" smtClean="0">
                <a:solidFill>
                  <a:prstClr val="black"/>
                </a:solidFill>
              </a:rPr>
              <a:t> God’s Circle of Truth, Love &amp; Peace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Each Circles of Rosary has a supporting role 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in raising a community/culture of faith and peace loving nature.</a:t>
            </a:r>
          </a:p>
          <a:p>
            <a:pPr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“Peace in the name of God”, St. John Paul II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r>
              <a:rPr lang="en-US" sz="1400" dirty="0" smtClean="0"/>
              <a:t>© The Circles of Rosary  905 896 2958  since 2007</a:t>
            </a:r>
            <a:endParaRPr lang="en-US" dirty="0" smtClean="0"/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" y="22148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Welcome to The Circles of Rosary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096000" y="13081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3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Luminous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22424"/>
            <a:ext cx="6078415" cy="4943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Jesus Proclaims the Kingdom and calls for conversion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belong to God’s kingdom </a:t>
            </a:r>
            <a:r>
              <a:rPr lang="en-US" sz="3200" dirty="0" smtClean="0"/>
              <a:t>through a change of heart.</a:t>
            </a:r>
            <a:r>
              <a:rPr lang="en-US" sz="3200" b="1" dirty="0" smtClean="0"/>
              <a:t> Help us proclaim it by living in Christ’s ways and </a:t>
            </a:r>
            <a:r>
              <a:rPr lang="en-US" sz="3200" dirty="0" smtClean="0"/>
              <a:t>become witnesses of Christ.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76" y="1828800"/>
            <a:ext cx="3258936" cy="4345248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099" y="11287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11557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91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5624"/>
            <a:ext cx="59563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is Transfigured on</a:t>
            </a:r>
          </a:p>
          <a:p>
            <a:pPr marL="0" indent="0">
              <a:buNone/>
            </a:pPr>
            <a:r>
              <a:rPr lang="en-US" sz="3600" b="1" dirty="0" smtClean="0"/>
              <a:t>Mt. Tabor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</a:t>
            </a:r>
          </a:p>
          <a:p>
            <a:pPr marL="0" indent="0">
              <a:buNone/>
            </a:pPr>
            <a:r>
              <a:rPr lang="en-US" sz="3600" b="1" dirty="0" smtClean="0"/>
              <a:t>to transform us into the likeness of Christ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08" y="1896490"/>
            <a:ext cx="3959692" cy="3914386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2899" y="11414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08700" y="10795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97024"/>
            <a:ext cx="5626100" cy="4981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institutes the Holy</a:t>
            </a:r>
            <a:r>
              <a:rPr lang="en-US" sz="3600" b="1" dirty="0"/>
              <a:t> </a:t>
            </a:r>
            <a:r>
              <a:rPr lang="en-US" sz="3600" b="1" dirty="0" smtClean="0"/>
              <a:t>Eucharist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appreciate Christ’s gifts and to put them to good use in serving God.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2006600"/>
            <a:ext cx="4355763" cy="3480341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255" y="11541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72100" y="9398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38125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Hail Holy Queen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07100"/>
            <a:ext cx="10807700" cy="495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999" y="1217612"/>
            <a:ext cx="941742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84800" y="990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06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6154" y="1265989"/>
            <a:ext cx="920045" cy="4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537700" y="546100"/>
            <a:ext cx="1511300" cy="140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Closing Prayer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32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400" dirty="0" smtClean="0"/>
          </a:p>
          <a:p>
            <a:pPr marL="0" indent="0" algn="ctr">
              <a:buNone/>
            </a:pPr>
            <a:r>
              <a:rPr lang="en-US" sz="60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60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60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60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60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6000" dirty="0" smtClean="0"/>
              <a:t>Please help </a:t>
            </a:r>
            <a:r>
              <a:rPr lang="en-US" sz="6000" smtClean="0"/>
              <a:t>us to </a:t>
            </a:r>
            <a:r>
              <a:rPr lang="en-US" sz="6000" dirty="0" smtClean="0"/>
              <a:t>remember </a:t>
            </a:r>
          </a:p>
          <a:p>
            <a:pPr marL="0" indent="0" algn="ctr">
              <a:buNone/>
            </a:pPr>
            <a:r>
              <a:rPr lang="en-US" sz="6000" dirty="0" smtClean="0"/>
              <a:t>that peace and love around the world starts with you and me. </a:t>
            </a:r>
          </a:p>
          <a:p>
            <a:pPr marL="0" indent="0" algn="ctr">
              <a:buNone/>
            </a:pPr>
            <a:r>
              <a:rPr lang="en-US" sz="12000" dirty="0" smtClean="0"/>
              <a:t> </a:t>
            </a:r>
            <a:r>
              <a:rPr lang="en-US" sz="6000" dirty="0" smtClean="0"/>
              <a:t>Amen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5009" y="939800"/>
            <a:ext cx="1206501" cy="571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9700" y="1130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Church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>
          <a:xfrm>
            <a:off x="1676400" y="381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Family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87400" y="495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School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45677" y="435066"/>
            <a:ext cx="120650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317500"/>
            <a:ext cx="5549900" cy="63373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2800" b="1" dirty="0" smtClean="0"/>
          </a:p>
          <a:p>
            <a:pPr marL="0" indent="0" algn="just">
              <a:buNone/>
            </a:pPr>
            <a:endParaRPr lang="en-US" sz="4800" b="1" dirty="0" smtClean="0"/>
          </a:p>
          <a:p>
            <a:pPr marL="0" indent="0" algn="just">
              <a:buNone/>
            </a:pPr>
            <a:r>
              <a:rPr lang="en-US" sz="12800" b="1" dirty="0" smtClean="0"/>
              <a:t>Let there be peace on earth </a:t>
            </a:r>
          </a:p>
          <a:p>
            <a:pPr marL="0" indent="0" algn="just">
              <a:buNone/>
            </a:pPr>
            <a:r>
              <a:rPr lang="en-US" sz="12800" dirty="0" smtClean="0"/>
              <a:t>and let it begin with me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en-US" sz="12800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sz="12800" dirty="0" smtClean="0"/>
              <a:t>the peace that was meant to be</a:t>
            </a:r>
          </a:p>
          <a:p>
            <a:pPr marL="0" indent="0">
              <a:buNone/>
            </a:pPr>
            <a:r>
              <a:rPr lang="en-US" sz="8600" dirty="0" smtClean="0"/>
              <a:t>       </a:t>
            </a:r>
          </a:p>
          <a:p>
            <a:pPr marL="0" indent="0">
              <a:buNone/>
            </a:pPr>
            <a:r>
              <a:rPr lang="en-US" sz="12800" dirty="0" smtClean="0"/>
              <a:t>With God as our Father, </a:t>
            </a:r>
          </a:p>
          <a:p>
            <a:pPr marL="0" indent="0">
              <a:buNone/>
            </a:pPr>
            <a:r>
              <a:rPr lang="en-US" sz="12800" dirty="0" smtClean="0"/>
              <a:t>     children all are we</a:t>
            </a:r>
          </a:p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12800" dirty="0" smtClean="0"/>
              <a:t>Let us walk with each other </a:t>
            </a:r>
          </a:p>
          <a:p>
            <a:pPr marL="0" indent="0">
              <a:buNone/>
            </a:pPr>
            <a:r>
              <a:rPr lang="en-US" sz="12800" dirty="0" smtClean="0"/>
              <a:t>     in perfect harmony</a:t>
            </a: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3283" y="700677"/>
            <a:ext cx="1018823" cy="482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15100" y="288192"/>
            <a:ext cx="5448300" cy="6099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peace begin with me,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the moment now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every step I take,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this be my solemn vow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To take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and live each moment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in peace eternally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there be peace on earth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it begin with me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Jill Jackson &amp;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Miller-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2823" y="26416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54" y="3271938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Print and fill in the slip below, your intentions will be included in the Prayer of the Faithful (collective), the community prays with you.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The Circles of Rosary</a:t>
            </a:r>
            <a:endParaRPr lang="en-US" dirty="0" smtClean="0"/>
          </a:p>
          <a:p>
            <a:r>
              <a:rPr lang="en-CA" b="1" dirty="0" smtClean="0"/>
              <a:t>Family Circle Petition/Intention Slips   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We pray for ________________________________________________________________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We thank God for 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   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b="1" dirty="0" smtClean="0"/>
              <a:t>Sts. Peter &amp; Paul church welcomes your family and prays with you at church on Saturday/Sunday masses.</a:t>
            </a:r>
            <a:r>
              <a:rPr lang="en-CA" dirty="0" smtClean="0"/>
              <a:t>  Please drop your family written intention slip in a round box marked “Family circle intention box”.  The box is located at the foyer of the church.   (you may sign or not sign your name).   </a:t>
            </a:r>
          </a:p>
          <a:p>
            <a:r>
              <a:rPr lang="en-CA" dirty="0" smtClean="0"/>
              <a:t>Name of Participating </a:t>
            </a:r>
            <a:r>
              <a:rPr lang="en-CA" b="1" dirty="0" smtClean="0"/>
              <a:t>Schoo</a:t>
            </a:r>
            <a:r>
              <a:rPr lang="en-CA" dirty="0" smtClean="0"/>
              <a:t>l Circle _______________________ connecting with Family Circle, in turn connecting with the Church Circle.  We are together at the church as One God Circle of Love, Peace &amp; Joy.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02800" y="368300"/>
            <a:ext cx="12827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342900"/>
            <a:ext cx="10502900" cy="1373359"/>
          </a:xfrm>
          <a:effectLst>
            <a:softEdge rad="0"/>
          </a:effectLst>
        </p:spPr>
        <p:txBody>
          <a:bodyPr>
            <a:normAutofit/>
          </a:bodyPr>
          <a:lstStyle/>
          <a:p>
            <a:pPr algn="ctr"/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The Circles of Rosary   </a:t>
            </a:r>
            <a:r>
              <a:rPr lang="en-US" sz="5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US" sz="5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sz="28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Opening               </a:t>
            </a:r>
            <a:r>
              <a:rPr lang="en-US" sz="28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Prayer</a:t>
            </a:r>
            <a:endParaRPr lang="en-US" sz="3600" b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2222501"/>
            <a:ext cx="11023600" cy="46355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1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the name of the Father, of the Son, and of the Holy Spirit.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Dearest  Mary, Jesus Christ,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St. John Paul II, and St Teresa of Calcutta, our peace models</a:t>
            </a:r>
            <a:r>
              <a:rPr lang="en-US" sz="3600" dirty="0"/>
              <a:t>, </a:t>
            </a:r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1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Enlighten us in caring and in loving our family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Help us to care, respect and love our siblings, 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Mom, Dad and elders.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Show us how to give without expecting a return or </a:t>
            </a:r>
            <a:r>
              <a:rPr lang="en-US" sz="3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favour</a:t>
            </a:r>
            <a:endParaRPr lang="en-US" sz="3600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Enlighten us how to value our family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With honesty, respect and peace at all times 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Amen</a:t>
            </a:r>
          </a:p>
          <a:p>
            <a:pPr algn="ctr"/>
            <a:r>
              <a:rPr lang="en-US" sz="1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© The Circles of Rosary  905 896 2958 </a:t>
            </a:r>
          </a:p>
          <a:p>
            <a:endParaRPr lang="en-US" sz="3600" dirty="0" smtClean="0"/>
          </a:p>
          <a:p>
            <a:endParaRPr lang="en-US" sz="28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8268" y="749300"/>
            <a:ext cx="1068916" cy="571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113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Family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70000" y="10287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Church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647700" y="419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School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27" y="981941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24100" y="800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15900"/>
            <a:ext cx="55499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300" y="1347763"/>
            <a:ext cx="5257800" cy="5281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 ascended into heaven and is seated at the right hand of God the Father Almighty.</a:t>
            </a:r>
          </a:p>
          <a:p>
            <a:pPr marL="0" indent="0" algn="just">
              <a:buNone/>
            </a:pPr>
            <a:r>
              <a:rPr lang="en-US" dirty="0" smtClean="0"/>
              <a:t>From there, He will come again to judge the living and the dead.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 believe in the Holy Spirit, the holy Catholic Church, the communion of saints, the forgiveness of sins, the resurrection of the body, and life everlasting.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0937" y="1090612"/>
            <a:ext cx="931863" cy="4414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92263"/>
            <a:ext cx="5727700" cy="5065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God, The Father Almighty, creator of heaven and earth,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Jesus Christ, his only Son,     our Lord,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was conceived by the Holy Spirit,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born of the Virgin Mary,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Suffered under Pontius Pilate,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crucified, died, and was buried.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descended into hell;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third day,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rose again from the dead;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86400" y="990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Father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045603"/>
            <a:ext cx="10833100" cy="4812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2700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78100" y="10414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6197600" y="927100"/>
            <a:ext cx="5791200" cy="530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6225"/>
            <a:ext cx="5981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1224"/>
            <a:ext cx="5918200" cy="449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2237" y="1306512"/>
            <a:ext cx="941741" cy="446088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1388532"/>
            <a:ext cx="3225800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8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483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3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4300" dirty="0" smtClean="0"/>
              <a:t>And to the Son, </a:t>
            </a:r>
          </a:p>
          <a:p>
            <a:pPr marL="0" indent="0" algn="ctr">
              <a:buNone/>
            </a:pPr>
            <a:r>
              <a:rPr lang="en-US" sz="4300" dirty="0" smtClean="0"/>
              <a:t>And to the Holy Spirit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43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43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4300" dirty="0" smtClean="0"/>
              <a:t>World without end.</a:t>
            </a:r>
          </a:p>
          <a:p>
            <a:pPr marL="0" indent="0" algn="ctr">
              <a:buNone/>
            </a:pPr>
            <a:r>
              <a:rPr lang="en-US" sz="3500" dirty="0" smtClean="0"/>
              <a:t>Amen.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9899" y="12811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45100" y="1231900"/>
            <a:ext cx="1397000" cy="1282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6200"/>
            <a:ext cx="10515600" cy="35607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O my Jesus, </a:t>
            </a:r>
          </a:p>
          <a:p>
            <a:pPr marL="0" indent="0" algn="ctr">
              <a:buNone/>
            </a:pPr>
            <a:r>
              <a:rPr lang="en-US" sz="40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0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0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000" dirty="0" smtClean="0"/>
              <a:t>Especially those who need  most of thy mercy.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433" y="1587500"/>
            <a:ext cx="1072444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1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12319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97" y="3009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Luminous Mystery</a:t>
            </a:r>
            <a:br>
              <a:rPr lang="en-US" sz="4000" dirty="0" smtClean="0"/>
            </a:br>
            <a:r>
              <a:rPr lang="en-US" sz="4000" dirty="0" smtClean="0"/>
              <a:t>         </a:t>
            </a:r>
            <a:r>
              <a:rPr lang="en-US" sz="2800" dirty="0" smtClean="0"/>
              <a:t>Thursdays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558924"/>
            <a:ext cx="5717540" cy="5045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Jesus is Baptized by John in the River Jordan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the light of the world and </a:t>
            </a:r>
            <a:r>
              <a:rPr lang="en-US" sz="3200" dirty="0" smtClean="0"/>
              <a:t>salt of the earth </a:t>
            </a:r>
            <a:r>
              <a:rPr lang="en-US" sz="3200" b="1" dirty="0" smtClean="0"/>
              <a:t>as </a:t>
            </a:r>
            <a:r>
              <a:rPr lang="en-US" sz="3200" b="1" dirty="0"/>
              <a:t>J</a:t>
            </a:r>
            <a:r>
              <a:rPr lang="en-US" sz="3200" b="1" dirty="0" smtClean="0"/>
              <a:t>esus wants us to be.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12" y="1803401"/>
            <a:ext cx="3498988" cy="4178727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277" y="1014412"/>
            <a:ext cx="807686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146800" y="914400"/>
            <a:ext cx="5791200" cy="5308600"/>
          </a:xfrm>
          <a:prstGeom prst="ellipse">
            <a:avLst/>
          </a:prstGeom>
          <a:solidFill>
            <a:srgbClr val="58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Luminous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4824"/>
            <a:ext cx="5994400" cy="4854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Jesus works his first miracle at the Wedding at Cana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do whatever Jesus tells us and to go about doing good as Jesus did.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48" y="1372972"/>
            <a:ext cx="3239752" cy="4319669"/>
          </a:xfrm>
          <a:prstGeom prst="rect">
            <a:avLst/>
          </a:prstGeom>
        </p:spPr>
      </p:pic>
      <p:pic>
        <p:nvPicPr>
          <p:cNvPr id="6" name="Picture 5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5855" y="11922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9B7B25A25A5054D98E5D06FE281F077" ma:contentTypeVersion="1" ma:contentTypeDescription="Upload an image." ma:contentTypeScope="" ma:versionID="467a8f05feaa1f5f9b24e10839b7d718">
  <xsd:schema xmlns:xsd="http://www.w3.org/2001/XMLSchema" xmlns:xs="http://www.w3.org/2001/XMLSchema" xmlns:p="http://schemas.microsoft.com/office/2006/metadata/properties" xmlns:ns1="http://schemas.microsoft.com/sharepoint/v3" xmlns:ns2="7FBD7963-FA69-4EBA-AE43-595CDC93576A" xmlns:ns3="http://schemas.microsoft.com/sharepoint/v3/fields" targetNamespace="http://schemas.microsoft.com/office/2006/metadata/properties" ma:root="true" ma:fieldsID="5926bf6e19f3cc03b80f58a8cf901616" ns1:_="" ns2:_="" ns3:_="">
    <xsd:import namespace="http://schemas.microsoft.com/sharepoint/v3"/>
    <xsd:import namespace="7FBD7963-FA69-4EBA-AE43-595CDC93576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D7963-FA69-4EBA-AE43-595CDC93576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7FBD7963-FA69-4EBA-AE43-595CDC93576A" xsi:nil="true"/>
  </documentManagement>
</p:properties>
</file>

<file path=customXml/itemProps1.xml><?xml version="1.0" encoding="utf-8"?>
<ds:datastoreItem xmlns:ds="http://schemas.openxmlformats.org/officeDocument/2006/customXml" ds:itemID="{7B428785-6A2E-4952-996C-A7B19C46C850}"/>
</file>

<file path=customXml/itemProps2.xml><?xml version="1.0" encoding="utf-8"?>
<ds:datastoreItem xmlns:ds="http://schemas.openxmlformats.org/officeDocument/2006/customXml" ds:itemID="{15AF448F-59E0-40BF-8DBF-5BFC80146D14}"/>
</file>

<file path=customXml/itemProps3.xml><?xml version="1.0" encoding="utf-8"?>
<ds:datastoreItem xmlns:ds="http://schemas.openxmlformats.org/officeDocument/2006/customXml" ds:itemID="{AAC92E26-53ED-477C-B3F4-8867E7FAD74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600</TotalTime>
  <Words>1174</Words>
  <Application>Microsoft Office PowerPoint</Application>
  <PresentationFormat>Custom</PresentationFormat>
  <Paragraphs>191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Welcome to The Circles of Rosary</vt:lpstr>
      <vt:lpstr>The Circles of Rosary     Opening               Prayer</vt:lpstr>
      <vt:lpstr>The Apostles’ Creed </vt:lpstr>
      <vt:lpstr>Our Father </vt:lpstr>
      <vt:lpstr>Hail Mary </vt:lpstr>
      <vt:lpstr>Glory Be  </vt:lpstr>
      <vt:lpstr>Fatima Prayer </vt:lpstr>
      <vt:lpstr>The First Luminous Mystery          Thursdays</vt:lpstr>
      <vt:lpstr>The Second Luminous Mystery </vt:lpstr>
      <vt:lpstr>The Third Luminous Mystery  </vt:lpstr>
      <vt:lpstr>The Fourth Luminous Mystery </vt:lpstr>
      <vt:lpstr>The Fifth Luminous Mystery </vt:lpstr>
      <vt:lpstr>Hail Holy Queen </vt:lpstr>
      <vt:lpstr>Act of Consecration </vt:lpstr>
      <vt:lpstr> The Circles of Rosary  Closing Prayer  </vt:lpstr>
      <vt:lpstr>PowerPoint Presentation</vt:lpstr>
      <vt:lpstr>Print and fill in the slip below, your intentions will be included in the Prayer of the Faithful (collective), the community prays with you.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by Dias, Blossom</dc:creator>
  <cp:keywords/>
  <dc:description/>
  <cp:lastModifiedBy>remote</cp:lastModifiedBy>
  <cp:revision>86</cp:revision>
  <dcterms:created xsi:type="dcterms:W3CDTF">2014-11-12T19:37:58Z</dcterms:created>
  <dcterms:modified xsi:type="dcterms:W3CDTF">2018-01-18T11:48:51Z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0x0101009148F5A04DDD49CBA7127AADA5FB792B00AADE34325A8B49CDA8BB4DB53328F2140029B7B25A25A5054D98E5D06FE281F077</vt:lpwstr>
  </property>
</Properties>
</file>